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96E8E7A-2711-4ECA-8C97-767B19438948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6"/>
          </p14:sldIdLst>
        </p14:section>
        <p14:section name="Sección sin título" id="{188AAC65-8FAA-4931-930E-D74C67205835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88D62D-2227-4364-ADE0-16ECB11E3F74}" v="1065" dt="2025-12-08T14:09:32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Garcia Tejada" userId="15149eb1c9cf386c" providerId="LiveId" clId="{55242155-A592-47CD-AC4F-100703437308}"/>
    <pc:docChg chg="undo custSel addSld delSld modSld sldOrd addSection">
      <pc:chgData name="Diego Garcia Tejada" userId="15149eb1c9cf386c" providerId="LiveId" clId="{55242155-A592-47CD-AC4F-100703437308}" dt="2025-12-08T14:09:39.721" v="4199" actId="20577"/>
      <pc:docMkLst>
        <pc:docMk/>
      </pc:docMkLst>
      <pc:sldChg chg="modSp mod">
        <pc:chgData name="Diego Garcia Tejada" userId="15149eb1c9cf386c" providerId="LiveId" clId="{55242155-A592-47CD-AC4F-100703437308}" dt="2025-12-07T21:37:29.851" v="1113" actId="14838"/>
        <pc:sldMkLst>
          <pc:docMk/>
          <pc:sldMk cId="667200831" sldId="256"/>
        </pc:sldMkLst>
        <pc:spChg chg="mod">
          <ac:chgData name="Diego Garcia Tejada" userId="15149eb1c9cf386c" providerId="LiveId" clId="{55242155-A592-47CD-AC4F-100703437308}" dt="2025-12-07T21:37:21.375" v="1112" actId="14838"/>
          <ac:spMkLst>
            <pc:docMk/>
            <pc:sldMk cId="667200831" sldId="256"/>
            <ac:spMk id="2" creationId="{B5A98988-26FA-D76F-627B-528BB9D73C31}"/>
          </ac:spMkLst>
        </pc:spChg>
        <pc:spChg chg="mod">
          <ac:chgData name="Diego Garcia Tejada" userId="15149eb1c9cf386c" providerId="LiveId" clId="{55242155-A592-47CD-AC4F-100703437308}" dt="2025-12-07T21:37:29.851" v="1113" actId="14838"/>
          <ac:spMkLst>
            <pc:docMk/>
            <pc:sldMk cId="667200831" sldId="256"/>
            <ac:spMk id="3" creationId="{6407D411-C75E-4D89-B910-41A29A8F61DA}"/>
          </ac:spMkLst>
        </pc:spChg>
        <pc:picChg chg="mod">
          <ac:chgData name="Diego Garcia Tejada" userId="15149eb1c9cf386c" providerId="LiveId" clId="{55242155-A592-47CD-AC4F-100703437308}" dt="2025-12-07T20:41:41.765" v="118" actId="1076"/>
          <ac:picMkLst>
            <pc:docMk/>
            <pc:sldMk cId="667200831" sldId="256"/>
            <ac:picMk id="5" creationId="{B5B1DE33-D5FB-FF43-D39A-BBA79F7BA4E6}"/>
          </ac:picMkLst>
        </pc:picChg>
      </pc:sldChg>
      <pc:sldChg chg="modSp mod">
        <pc:chgData name="Diego Garcia Tejada" userId="15149eb1c9cf386c" providerId="LiveId" clId="{55242155-A592-47CD-AC4F-100703437308}" dt="2025-12-07T20:40:43.707" v="116" actId="242"/>
        <pc:sldMkLst>
          <pc:docMk/>
          <pc:sldMk cId="1049333735" sldId="257"/>
        </pc:sldMkLst>
        <pc:spChg chg="mod">
          <ac:chgData name="Diego Garcia Tejada" userId="15149eb1c9cf386c" providerId="LiveId" clId="{55242155-A592-47CD-AC4F-100703437308}" dt="2025-12-07T20:40:43.707" v="116" actId="242"/>
          <ac:spMkLst>
            <pc:docMk/>
            <pc:sldMk cId="1049333735" sldId="257"/>
            <ac:spMk id="3" creationId="{B8BC4728-C349-EE80-DA66-549C61ACD643}"/>
          </ac:spMkLst>
        </pc:spChg>
      </pc:sldChg>
      <pc:sldChg chg="addSp delSp modSp new mod">
        <pc:chgData name="Diego Garcia Tejada" userId="15149eb1c9cf386c" providerId="LiveId" clId="{55242155-A592-47CD-AC4F-100703437308}" dt="2025-12-07T22:25:28.858" v="1605" actId="113"/>
        <pc:sldMkLst>
          <pc:docMk/>
          <pc:sldMk cId="457037567" sldId="258"/>
        </pc:sldMkLst>
        <pc:spChg chg="add mod">
          <ac:chgData name="Diego Garcia Tejada" userId="15149eb1c9cf386c" providerId="LiveId" clId="{55242155-A592-47CD-AC4F-100703437308}" dt="2025-12-07T22:25:28.858" v="1605" actId="113"/>
          <ac:spMkLst>
            <pc:docMk/>
            <pc:sldMk cId="457037567" sldId="258"/>
            <ac:spMk id="3" creationId="{9BCFB7C7-193B-1BA3-7763-77FBA2D7E191}"/>
          </ac:spMkLst>
        </pc:spChg>
        <pc:spChg chg="add del mod">
          <ac:chgData name="Diego Garcia Tejada" userId="15149eb1c9cf386c" providerId="LiveId" clId="{55242155-A592-47CD-AC4F-100703437308}" dt="2025-12-07T21:17:00.879" v="159"/>
          <ac:spMkLst>
            <pc:docMk/>
            <pc:sldMk cId="457037567" sldId="258"/>
            <ac:spMk id="4" creationId="{ABF66FFA-13C2-1BC8-601B-91E76D7DD293}"/>
          </ac:spMkLst>
        </pc:spChg>
        <pc:spChg chg="add mod">
          <ac:chgData name="Diego Garcia Tejada" userId="15149eb1c9cf386c" providerId="LiveId" clId="{55242155-A592-47CD-AC4F-100703437308}" dt="2025-12-07T21:34:37.919" v="1097" actId="20577"/>
          <ac:spMkLst>
            <pc:docMk/>
            <pc:sldMk cId="457037567" sldId="258"/>
            <ac:spMk id="5" creationId="{7921EA60-7DD6-C719-46E6-71BFF1997818}"/>
          </ac:spMkLst>
        </pc:spChg>
        <pc:picChg chg="add mod">
          <ac:chgData name="Diego Garcia Tejada" userId="15149eb1c9cf386c" providerId="LiveId" clId="{55242155-A592-47CD-AC4F-100703437308}" dt="2025-12-07T21:33:46.581" v="1075" actId="1076"/>
          <ac:picMkLst>
            <pc:docMk/>
            <pc:sldMk cId="457037567" sldId="258"/>
            <ac:picMk id="6" creationId="{8C345029-7B92-6623-2B48-AE284D9DAC10}"/>
          </ac:picMkLst>
        </pc:picChg>
        <pc:picChg chg="add mod">
          <ac:chgData name="Diego Garcia Tejada" userId="15149eb1c9cf386c" providerId="LiveId" clId="{55242155-A592-47CD-AC4F-100703437308}" dt="2025-12-07T21:33:15.682" v="1069" actId="14100"/>
          <ac:picMkLst>
            <pc:docMk/>
            <pc:sldMk cId="457037567" sldId="258"/>
            <ac:picMk id="7" creationId="{184CAE49-4822-0215-2172-0ACFD6FBA64F}"/>
          </ac:picMkLst>
        </pc:picChg>
        <pc:picChg chg="add mod">
          <ac:chgData name="Diego Garcia Tejada" userId="15149eb1c9cf386c" providerId="LiveId" clId="{55242155-A592-47CD-AC4F-100703437308}" dt="2025-12-07T21:33:34.455" v="1072" actId="1076"/>
          <ac:picMkLst>
            <pc:docMk/>
            <pc:sldMk cId="457037567" sldId="258"/>
            <ac:picMk id="1026" creationId="{83A8C99F-C92E-1CCA-F4D2-6C8BF2200701}"/>
          </ac:picMkLst>
        </pc:picChg>
      </pc:sldChg>
      <pc:sldChg chg="new del">
        <pc:chgData name="Diego Garcia Tejada" userId="15149eb1c9cf386c" providerId="LiveId" clId="{55242155-A592-47CD-AC4F-100703437308}" dt="2025-12-07T21:01:03.361" v="120" actId="2696"/>
        <pc:sldMkLst>
          <pc:docMk/>
          <pc:sldMk cId="1296647579" sldId="258"/>
        </pc:sldMkLst>
      </pc:sldChg>
      <pc:sldChg chg="addSp modSp new mod">
        <pc:chgData name="Diego Garcia Tejada" userId="15149eb1c9cf386c" providerId="LiveId" clId="{55242155-A592-47CD-AC4F-100703437308}" dt="2025-12-07T23:11:51.241" v="2676" actId="1076"/>
        <pc:sldMkLst>
          <pc:docMk/>
          <pc:sldMk cId="3636676655" sldId="259"/>
        </pc:sldMkLst>
        <pc:spChg chg="add mod">
          <ac:chgData name="Diego Garcia Tejada" userId="15149eb1c9cf386c" providerId="LiveId" clId="{55242155-A592-47CD-AC4F-100703437308}" dt="2025-12-07T22:25:33.360" v="1606" actId="113"/>
          <ac:spMkLst>
            <pc:docMk/>
            <pc:sldMk cId="3636676655" sldId="259"/>
            <ac:spMk id="3" creationId="{2D055BA5-F3F8-4858-5BFB-1394728DC3A4}"/>
          </ac:spMkLst>
        </pc:spChg>
        <pc:spChg chg="add mod">
          <ac:chgData name="Diego Garcia Tejada" userId="15149eb1c9cf386c" providerId="LiveId" clId="{55242155-A592-47CD-AC4F-100703437308}" dt="2025-12-07T22:25:06.283" v="1601" actId="1076"/>
          <ac:spMkLst>
            <pc:docMk/>
            <pc:sldMk cId="3636676655" sldId="259"/>
            <ac:spMk id="4" creationId="{476EA76F-4B34-C9E2-487B-C1DF53C5CAFE}"/>
          </ac:spMkLst>
        </pc:spChg>
        <pc:spChg chg="add mod">
          <ac:chgData name="Diego Garcia Tejada" userId="15149eb1c9cf386c" providerId="LiveId" clId="{55242155-A592-47CD-AC4F-100703437308}" dt="2025-12-07T22:25:15.825" v="1603" actId="1076"/>
          <ac:spMkLst>
            <pc:docMk/>
            <pc:sldMk cId="3636676655" sldId="259"/>
            <ac:spMk id="5" creationId="{78AC7E4F-DD8B-6AFE-8603-C404867A31DC}"/>
          </ac:spMkLst>
        </pc:spChg>
        <pc:picChg chg="add mod">
          <ac:chgData name="Diego Garcia Tejada" userId="15149eb1c9cf386c" providerId="LiveId" clId="{55242155-A592-47CD-AC4F-100703437308}" dt="2025-12-07T23:11:51.241" v="2676" actId="1076"/>
          <ac:picMkLst>
            <pc:docMk/>
            <pc:sldMk cId="3636676655" sldId="259"/>
            <ac:picMk id="7" creationId="{79B209E3-1BD3-D061-5D49-9B3157EDA723}"/>
          </ac:picMkLst>
        </pc:picChg>
      </pc:sldChg>
      <pc:sldChg chg="addSp modSp new mod">
        <pc:chgData name="Diego Garcia Tejada" userId="15149eb1c9cf386c" providerId="LiveId" clId="{55242155-A592-47CD-AC4F-100703437308}" dt="2025-12-07T22:51:41.997" v="2271"/>
        <pc:sldMkLst>
          <pc:docMk/>
          <pc:sldMk cId="1902054639" sldId="260"/>
        </pc:sldMkLst>
        <pc:spChg chg="add mod">
          <ac:chgData name="Diego Garcia Tejada" userId="15149eb1c9cf386c" providerId="LiveId" clId="{55242155-A592-47CD-AC4F-100703437308}" dt="2025-12-07T22:39:04.540" v="1903" actId="2085"/>
          <ac:spMkLst>
            <pc:docMk/>
            <pc:sldMk cId="1902054639" sldId="260"/>
            <ac:spMk id="3" creationId="{64925219-746F-1630-5598-B5A8B9382C74}"/>
          </ac:spMkLst>
        </pc:spChg>
        <pc:spChg chg="add mod">
          <ac:chgData name="Diego Garcia Tejada" userId="15149eb1c9cf386c" providerId="LiveId" clId="{55242155-A592-47CD-AC4F-100703437308}" dt="2025-12-07T22:42:17.297" v="2009" actId="20577"/>
          <ac:spMkLst>
            <pc:docMk/>
            <pc:sldMk cId="1902054639" sldId="260"/>
            <ac:spMk id="4" creationId="{58CD9D7A-00EC-B75F-82BD-8946651AE38F}"/>
          </ac:spMkLst>
        </pc:spChg>
        <pc:spChg chg="add mod">
          <ac:chgData name="Diego Garcia Tejada" userId="15149eb1c9cf386c" providerId="LiveId" clId="{55242155-A592-47CD-AC4F-100703437308}" dt="2025-12-07T22:51:41.997" v="2271"/>
          <ac:spMkLst>
            <pc:docMk/>
            <pc:sldMk cId="1902054639" sldId="260"/>
            <ac:spMk id="5" creationId="{1571C77C-2D91-1CFF-C7A4-99C31A844DBC}"/>
          </ac:spMkLst>
        </pc:spChg>
      </pc:sldChg>
      <pc:sldChg chg="addSp modSp new mod">
        <pc:chgData name="Diego Garcia Tejada" userId="15149eb1c9cf386c" providerId="LiveId" clId="{55242155-A592-47CD-AC4F-100703437308}" dt="2025-12-07T23:07:40.453" v="2572" actId="1076"/>
        <pc:sldMkLst>
          <pc:docMk/>
          <pc:sldMk cId="1854496988" sldId="261"/>
        </pc:sldMkLst>
        <pc:spChg chg="add mod">
          <ac:chgData name="Diego Garcia Tejada" userId="15149eb1c9cf386c" providerId="LiveId" clId="{55242155-A592-47CD-AC4F-100703437308}" dt="2025-12-07T22:52:07.546" v="2273"/>
          <ac:spMkLst>
            <pc:docMk/>
            <pc:sldMk cId="1854496988" sldId="261"/>
            <ac:spMk id="3" creationId="{D9154E53-0419-54CE-E2D0-CCA8717A39C8}"/>
          </ac:spMkLst>
        </pc:spChg>
        <pc:spChg chg="add mod">
          <ac:chgData name="Diego Garcia Tejada" userId="15149eb1c9cf386c" providerId="LiveId" clId="{55242155-A592-47CD-AC4F-100703437308}" dt="2025-12-07T22:59:14.711" v="2383" actId="113"/>
          <ac:spMkLst>
            <pc:docMk/>
            <pc:sldMk cId="1854496988" sldId="261"/>
            <ac:spMk id="4" creationId="{4F339350-40C7-A35E-4F80-140AB2D7874F}"/>
          </ac:spMkLst>
        </pc:spChg>
        <pc:spChg chg="add mod">
          <ac:chgData name="Diego Garcia Tejada" userId="15149eb1c9cf386c" providerId="LiveId" clId="{55242155-A592-47CD-AC4F-100703437308}" dt="2025-12-07T23:05:06.133" v="2481" actId="113"/>
          <ac:spMkLst>
            <pc:docMk/>
            <pc:sldMk cId="1854496988" sldId="261"/>
            <ac:spMk id="5" creationId="{FB949291-42D0-AB82-3B03-E0DED2974AAD}"/>
          </ac:spMkLst>
        </pc:spChg>
        <pc:spChg chg="add mod">
          <ac:chgData name="Diego Garcia Tejada" userId="15149eb1c9cf386c" providerId="LiveId" clId="{55242155-A592-47CD-AC4F-100703437308}" dt="2025-12-07T23:05:09.289" v="2482"/>
          <ac:spMkLst>
            <pc:docMk/>
            <pc:sldMk cId="1854496988" sldId="261"/>
            <ac:spMk id="6" creationId="{F9437181-5ED3-D442-B2A1-60295FE43D7B}"/>
          </ac:spMkLst>
        </pc:spChg>
        <pc:spChg chg="add mod">
          <ac:chgData name="Diego Garcia Tejada" userId="15149eb1c9cf386c" providerId="LiveId" clId="{55242155-A592-47CD-AC4F-100703437308}" dt="2025-12-07T23:05:36.648" v="2485" actId="14100"/>
          <ac:spMkLst>
            <pc:docMk/>
            <pc:sldMk cId="1854496988" sldId="261"/>
            <ac:spMk id="7" creationId="{F64FF987-59EE-1CCC-3887-3F28C6963478}"/>
          </ac:spMkLst>
        </pc:spChg>
        <pc:spChg chg="add mod">
          <ac:chgData name="Diego Garcia Tejada" userId="15149eb1c9cf386c" providerId="LiveId" clId="{55242155-A592-47CD-AC4F-100703437308}" dt="2025-12-07T23:07:26.537" v="2569" actId="20577"/>
          <ac:spMkLst>
            <pc:docMk/>
            <pc:sldMk cId="1854496988" sldId="261"/>
            <ac:spMk id="14" creationId="{18429073-114C-311A-3F8D-FFCCAEA3896A}"/>
          </ac:spMkLst>
        </pc:spChg>
        <pc:spChg chg="add mod">
          <ac:chgData name="Diego Garcia Tejada" userId="15149eb1c9cf386c" providerId="LiveId" clId="{55242155-A592-47CD-AC4F-100703437308}" dt="2025-12-07T23:07:40.453" v="2572" actId="1076"/>
          <ac:spMkLst>
            <pc:docMk/>
            <pc:sldMk cId="1854496988" sldId="261"/>
            <ac:spMk id="15" creationId="{06D58C18-A7DD-59E9-06C0-AA01F0DA654A}"/>
          </ac:spMkLst>
        </pc:spChg>
        <pc:cxnChg chg="add mod">
          <ac:chgData name="Diego Garcia Tejada" userId="15149eb1c9cf386c" providerId="LiveId" clId="{55242155-A592-47CD-AC4F-100703437308}" dt="2025-12-07T23:06:13.776" v="2495" actId="14100"/>
          <ac:cxnSpMkLst>
            <pc:docMk/>
            <pc:sldMk cId="1854496988" sldId="261"/>
            <ac:cxnSpMk id="9" creationId="{8900C3F6-4C7D-D27D-4839-948EFCF4CD91}"/>
          </ac:cxnSpMkLst>
        </pc:cxnChg>
        <pc:cxnChg chg="add mod">
          <ac:chgData name="Diego Garcia Tejada" userId="15149eb1c9cf386c" providerId="LiveId" clId="{55242155-A592-47CD-AC4F-100703437308}" dt="2025-12-07T23:06:22.731" v="2496" actId="14100"/>
          <ac:cxnSpMkLst>
            <pc:docMk/>
            <pc:sldMk cId="1854496988" sldId="261"/>
            <ac:cxnSpMk id="11" creationId="{31BB7514-C26C-F39E-5BB2-FD2E61DC041C}"/>
          </ac:cxnSpMkLst>
        </pc:cxnChg>
      </pc:sldChg>
      <pc:sldChg chg="addSp delSp modSp new mod">
        <pc:chgData name="Diego Garcia Tejada" userId="15149eb1c9cf386c" providerId="LiveId" clId="{55242155-A592-47CD-AC4F-100703437308}" dt="2025-12-08T13:39:13.906" v="3224" actId="404"/>
        <pc:sldMkLst>
          <pc:docMk/>
          <pc:sldMk cId="1748092016" sldId="262"/>
        </pc:sldMkLst>
        <pc:spChg chg="add mod">
          <ac:chgData name="Diego Garcia Tejada" userId="15149eb1c9cf386c" providerId="LiveId" clId="{55242155-A592-47CD-AC4F-100703437308}" dt="2025-12-07T23:08:16.007" v="2618" actId="20577"/>
          <ac:spMkLst>
            <pc:docMk/>
            <pc:sldMk cId="1748092016" sldId="262"/>
            <ac:spMk id="3" creationId="{139BD257-DD10-9A4E-A18F-71443E949BE2}"/>
          </ac:spMkLst>
        </pc:spChg>
        <pc:spChg chg="add del mod">
          <ac:chgData name="Diego Garcia Tejada" userId="15149eb1c9cf386c" providerId="LiveId" clId="{55242155-A592-47CD-AC4F-100703437308}" dt="2025-12-08T11:33:28.491" v="2964" actId="21"/>
          <ac:spMkLst>
            <pc:docMk/>
            <pc:sldMk cId="1748092016" sldId="262"/>
            <ac:spMk id="6" creationId="{902E4CAA-B7FE-F3D3-884B-DE00A091AAA3}"/>
          </ac:spMkLst>
        </pc:spChg>
        <pc:spChg chg="add mod">
          <ac:chgData name="Diego Garcia Tejada" userId="15149eb1c9cf386c" providerId="LiveId" clId="{55242155-A592-47CD-AC4F-100703437308}" dt="2025-12-08T13:39:13.906" v="3224" actId="404"/>
          <ac:spMkLst>
            <pc:docMk/>
            <pc:sldMk cId="1748092016" sldId="262"/>
            <ac:spMk id="7" creationId="{E353D2AA-768E-8DC8-D570-5B64EC7BAF98}"/>
          </ac:spMkLst>
        </pc:spChg>
        <pc:spChg chg="add mod">
          <ac:chgData name="Diego Garcia Tejada" userId="15149eb1c9cf386c" providerId="LiveId" clId="{55242155-A592-47CD-AC4F-100703437308}" dt="2025-12-08T13:38:41.012" v="3217"/>
          <ac:spMkLst>
            <pc:docMk/>
            <pc:sldMk cId="1748092016" sldId="262"/>
            <ac:spMk id="10" creationId="{EA024E18-95C7-7F9A-8C0B-4AC1845AF417}"/>
          </ac:spMkLst>
        </pc:spChg>
        <pc:picChg chg="add del mod">
          <ac:chgData name="Diego Garcia Tejada" userId="15149eb1c9cf386c" providerId="LiveId" clId="{55242155-A592-47CD-AC4F-100703437308}" dt="2025-12-08T11:17:57.514" v="2809" actId="21"/>
          <ac:picMkLst>
            <pc:docMk/>
            <pc:sldMk cId="1748092016" sldId="262"/>
            <ac:picMk id="5" creationId="{9FC894D2-14CC-B481-F5EA-3FA6AE697623}"/>
          </ac:picMkLst>
        </pc:picChg>
        <pc:picChg chg="add mod">
          <ac:chgData name="Diego Garcia Tejada" userId="15149eb1c9cf386c" providerId="LiveId" clId="{55242155-A592-47CD-AC4F-100703437308}" dt="2025-12-08T13:25:59.551" v="3174" actId="1076"/>
          <ac:picMkLst>
            <pc:docMk/>
            <pc:sldMk cId="1748092016" sldId="262"/>
            <ac:picMk id="9" creationId="{DD098753-B6A7-DB9E-B29D-8FCFBBE76D0C}"/>
          </ac:picMkLst>
        </pc:picChg>
      </pc:sldChg>
      <pc:sldChg chg="addSp modSp new mod ord">
        <pc:chgData name="Diego Garcia Tejada" userId="15149eb1c9cf386c" providerId="LiveId" clId="{55242155-A592-47CD-AC4F-100703437308}" dt="2025-12-08T11:22:19.194" v="2963" actId="1076"/>
        <pc:sldMkLst>
          <pc:docMk/>
          <pc:sldMk cId="7940813" sldId="263"/>
        </pc:sldMkLst>
        <pc:spChg chg="add mod">
          <ac:chgData name="Diego Garcia Tejada" userId="15149eb1c9cf386c" providerId="LiveId" clId="{55242155-A592-47CD-AC4F-100703437308}" dt="2025-12-07T23:11:25.371" v="2672" actId="20577"/>
          <ac:spMkLst>
            <pc:docMk/>
            <pc:sldMk cId="7940813" sldId="263"/>
            <ac:spMk id="3" creationId="{C9E162A6-5B99-D8B9-8AAD-F91A73E06968}"/>
          </ac:spMkLst>
        </pc:spChg>
        <pc:spChg chg="add mod">
          <ac:chgData name="Diego Garcia Tejada" userId="15149eb1c9cf386c" providerId="LiveId" clId="{55242155-A592-47CD-AC4F-100703437308}" dt="2025-12-08T11:22:19.194" v="2963" actId="1076"/>
          <ac:spMkLst>
            <pc:docMk/>
            <pc:sldMk cId="7940813" sldId="263"/>
            <ac:spMk id="5" creationId="{D106E3EB-7A45-0013-67EF-E96A24CCB713}"/>
          </ac:spMkLst>
        </pc:spChg>
        <pc:picChg chg="add mod">
          <ac:chgData name="Diego Garcia Tejada" userId="15149eb1c9cf386c" providerId="LiveId" clId="{55242155-A592-47CD-AC4F-100703437308}" dt="2025-12-08T11:17:55.100" v="2808"/>
          <ac:picMkLst>
            <pc:docMk/>
            <pc:sldMk cId="7940813" sldId="263"/>
            <ac:picMk id="4" creationId="{96D57A69-F63A-F5E7-A9C3-852BEA9773FD}"/>
          </ac:picMkLst>
        </pc:picChg>
      </pc:sldChg>
      <pc:sldChg chg="addSp delSp modSp new mod">
        <pc:chgData name="Diego Garcia Tejada" userId="15149eb1c9cf386c" providerId="LiveId" clId="{55242155-A592-47CD-AC4F-100703437308}" dt="2025-12-08T13:40:51.715" v="3298" actId="20577"/>
        <pc:sldMkLst>
          <pc:docMk/>
          <pc:sldMk cId="27414620" sldId="264"/>
        </pc:sldMkLst>
        <pc:spChg chg="add del mod">
          <ac:chgData name="Diego Garcia Tejada" userId="15149eb1c9cf386c" providerId="LiveId" clId="{55242155-A592-47CD-AC4F-100703437308}" dt="2025-12-08T13:37:16.010" v="3210" actId="21"/>
          <ac:spMkLst>
            <pc:docMk/>
            <pc:sldMk cId="27414620" sldId="264"/>
            <ac:spMk id="7" creationId="{30A01D0F-5D00-9C2E-7A46-5080C461D66D}"/>
          </ac:spMkLst>
        </pc:spChg>
        <pc:spChg chg="add mod">
          <ac:chgData name="Diego Garcia Tejada" userId="15149eb1c9cf386c" providerId="LiveId" clId="{55242155-A592-47CD-AC4F-100703437308}" dt="2025-12-08T13:39:27.721" v="3225" actId="20577"/>
          <ac:spMkLst>
            <pc:docMk/>
            <pc:sldMk cId="27414620" sldId="264"/>
            <ac:spMk id="8" creationId="{9A07BF44-4223-8024-07DF-7CF5DD9DAFB3}"/>
          </ac:spMkLst>
        </pc:spChg>
        <pc:spChg chg="add mod">
          <ac:chgData name="Diego Garcia Tejada" userId="15149eb1c9cf386c" providerId="LiveId" clId="{55242155-A592-47CD-AC4F-100703437308}" dt="2025-12-08T13:40:51.715" v="3298" actId="20577"/>
          <ac:spMkLst>
            <pc:docMk/>
            <pc:sldMk cId="27414620" sldId="264"/>
            <ac:spMk id="9" creationId="{A41E0588-B87A-97C6-FE1F-229334AF1252}"/>
          </ac:spMkLst>
        </pc:spChg>
        <pc:picChg chg="add mod">
          <ac:chgData name="Diego Garcia Tejada" userId="15149eb1c9cf386c" providerId="LiveId" clId="{55242155-A592-47CD-AC4F-100703437308}" dt="2025-12-08T13:37:06.799" v="3208" actId="1076"/>
          <ac:picMkLst>
            <pc:docMk/>
            <pc:sldMk cId="27414620" sldId="264"/>
            <ac:picMk id="4" creationId="{6288A3E8-23E6-824B-C127-5213D2C33DB6}"/>
          </ac:picMkLst>
        </pc:picChg>
        <pc:picChg chg="add mod">
          <ac:chgData name="Diego Garcia Tejada" userId="15149eb1c9cf386c" providerId="LiveId" clId="{55242155-A592-47CD-AC4F-100703437308}" dt="2025-12-08T13:37:10.726" v="3209" actId="1076"/>
          <ac:picMkLst>
            <pc:docMk/>
            <pc:sldMk cId="27414620" sldId="264"/>
            <ac:picMk id="6" creationId="{897FFA01-2718-0178-E607-D76780ACD6A3}"/>
          </ac:picMkLst>
        </pc:picChg>
      </pc:sldChg>
      <pc:sldChg chg="addSp modSp new mod">
        <pc:chgData name="Diego Garcia Tejada" userId="15149eb1c9cf386c" providerId="LiveId" clId="{55242155-A592-47CD-AC4F-100703437308}" dt="2025-12-08T13:49:47.973" v="3381" actId="1076"/>
        <pc:sldMkLst>
          <pc:docMk/>
          <pc:sldMk cId="304152223" sldId="265"/>
        </pc:sldMkLst>
        <pc:spChg chg="add mod">
          <ac:chgData name="Diego Garcia Tejada" userId="15149eb1c9cf386c" providerId="LiveId" clId="{55242155-A592-47CD-AC4F-100703437308}" dt="2025-12-08T13:45:52.387" v="3365" actId="20577"/>
          <ac:spMkLst>
            <pc:docMk/>
            <pc:sldMk cId="304152223" sldId="265"/>
            <ac:spMk id="3" creationId="{69EB65A3-5CF9-D929-35ED-FCD997BAE6C1}"/>
          </ac:spMkLst>
        </pc:spChg>
        <pc:picChg chg="add mod">
          <ac:chgData name="Diego Garcia Tejada" userId="15149eb1c9cf386c" providerId="LiveId" clId="{55242155-A592-47CD-AC4F-100703437308}" dt="2025-12-08T13:49:47.973" v="3381" actId="1076"/>
          <ac:picMkLst>
            <pc:docMk/>
            <pc:sldMk cId="304152223" sldId="265"/>
            <ac:picMk id="5" creationId="{00D61F94-B6D0-4E81-D75D-0A083078EB61}"/>
          </ac:picMkLst>
        </pc:picChg>
        <pc:picChg chg="add mod">
          <ac:chgData name="Diego Garcia Tejada" userId="15149eb1c9cf386c" providerId="LiveId" clId="{55242155-A592-47CD-AC4F-100703437308}" dt="2025-12-08T13:49:43.392" v="3380" actId="1076"/>
          <ac:picMkLst>
            <pc:docMk/>
            <pc:sldMk cId="304152223" sldId="265"/>
            <ac:picMk id="7" creationId="{EF4D5C29-974C-84B7-02BE-F364734AF021}"/>
          </ac:picMkLst>
        </pc:picChg>
      </pc:sldChg>
      <pc:sldChg chg="addSp modSp new mod">
        <pc:chgData name="Diego Garcia Tejada" userId="15149eb1c9cf386c" providerId="LiveId" clId="{55242155-A592-47CD-AC4F-100703437308}" dt="2025-12-08T13:55:22.692" v="3414" actId="1076"/>
        <pc:sldMkLst>
          <pc:docMk/>
          <pc:sldMk cId="2423155200" sldId="266"/>
        </pc:sldMkLst>
        <pc:spChg chg="add mod">
          <ac:chgData name="Diego Garcia Tejada" userId="15149eb1c9cf386c" providerId="LiveId" clId="{55242155-A592-47CD-AC4F-100703437308}" dt="2025-12-08T13:50:58.351" v="3387" actId="20577"/>
          <ac:spMkLst>
            <pc:docMk/>
            <pc:sldMk cId="2423155200" sldId="266"/>
            <ac:spMk id="3" creationId="{660E6DB7-A943-BCD1-A3CE-A619C42159CE}"/>
          </ac:spMkLst>
        </pc:spChg>
        <pc:picChg chg="add mod">
          <ac:chgData name="Diego Garcia Tejada" userId="15149eb1c9cf386c" providerId="LiveId" clId="{55242155-A592-47CD-AC4F-100703437308}" dt="2025-12-08T13:55:22.692" v="3414" actId="1076"/>
          <ac:picMkLst>
            <pc:docMk/>
            <pc:sldMk cId="2423155200" sldId="266"/>
            <ac:picMk id="5" creationId="{A18B2B6E-69F2-A2D0-6798-8A7E5EBB071C}"/>
          </ac:picMkLst>
        </pc:picChg>
        <pc:picChg chg="add mod">
          <ac:chgData name="Diego Garcia Tejada" userId="15149eb1c9cf386c" providerId="LiveId" clId="{55242155-A592-47CD-AC4F-100703437308}" dt="2025-12-08T13:54:32.799" v="3407" actId="1076"/>
          <ac:picMkLst>
            <pc:docMk/>
            <pc:sldMk cId="2423155200" sldId="266"/>
            <ac:picMk id="7" creationId="{E28F397D-104F-1EF7-122E-67B7C8BE7055}"/>
          </ac:picMkLst>
        </pc:picChg>
        <pc:picChg chg="add mod">
          <ac:chgData name="Diego Garcia Tejada" userId="15149eb1c9cf386c" providerId="LiveId" clId="{55242155-A592-47CD-AC4F-100703437308}" dt="2025-12-08T13:54:23.567" v="3405" actId="1076"/>
          <ac:picMkLst>
            <pc:docMk/>
            <pc:sldMk cId="2423155200" sldId="266"/>
            <ac:picMk id="9" creationId="{B430122B-B7F6-341F-36B4-2DBC2014576E}"/>
          </ac:picMkLst>
        </pc:picChg>
      </pc:sldChg>
      <pc:sldChg chg="addSp modSp new mod setBg">
        <pc:chgData name="Diego Garcia Tejada" userId="15149eb1c9cf386c" providerId="LiveId" clId="{55242155-A592-47CD-AC4F-100703437308}" dt="2025-12-08T14:09:39.721" v="4199" actId="20577"/>
        <pc:sldMkLst>
          <pc:docMk/>
          <pc:sldMk cId="3660839875" sldId="267"/>
        </pc:sldMkLst>
        <pc:spChg chg="mod or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2" creationId="{537BC658-625C-1ED6-A4ED-F0459318F259}"/>
          </ac:spMkLst>
        </pc:spChg>
        <pc:spChg chg="add mo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3" creationId="{BC88C508-BE80-82B8-5797-2A498558671D}"/>
          </ac:spMkLst>
        </pc:spChg>
        <pc:spChg chg="add mod">
          <ac:chgData name="Diego Garcia Tejada" userId="15149eb1c9cf386c" providerId="LiveId" clId="{55242155-A592-47CD-AC4F-100703437308}" dt="2025-12-08T14:09:39.721" v="4199" actId="20577"/>
          <ac:spMkLst>
            <pc:docMk/>
            <pc:sldMk cId="3660839875" sldId="267"/>
            <ac:spMk id="4" creationId="{A55FB834-5DDD-AF91-2EDD-2A517D73DB26}"/>
          </ac:spMkLst>
        </pc:spChg>
        <pc:spChg chg="ad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9" creationId="{2D6FBB9D-1CAA-4D05-AB33-BABDFE17B843}"/>
          </ac:spMkLst>
        </pc:spChg>
        <pc:spChg chg="ad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11" creationId="{04727B71-B4B6-4823-80A1-68C40B475118}"/>
          </ac:spMkLst>
        </pc:spChg>
        <pc:spChg chg="ad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13" creationId="{79A6DB05-9FB5-4B07-8675-74C23D4FD89D}"/>
          </ac:spMkLst>
        </pc:spChg>
        <pc:spChg chg="ad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15" creationId="{801B3EC0-C865-4E52-A0F6-CB02B29A45FF}"/>
          </ac:spMkLst>
        </pc:spChg>
        <pc:spChg chg="add">
          <ac:chgData name="Diego Garcia Tejada" userId="15149eb1c9cf386c" providerId="LiveId" clId="{55242155-A592-47CD-AC4F-100703437308}" dt="2025-12-08T14:09:16.223" v="4189" actId="26606"/>
          <ac:spMkLst>
            <pc:docMk/>
            <pc:sldMk cId="3660839875" sldId="267"/>
            <ac:spMk id="17" creationId="{3D37C18F-DF60-F4C0-3779-2D776F4484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C0710-6F89-46E0-995B-1B206652FFE2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23D9F-179D-44CD-B66E-F3515FC2AB5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1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883F14E4-AF4A-4A01-921F-16B4C1D457E0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46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C06B-2A86-445C-8FF5-09CEBE43E36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0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852E-12F0-4770-92B7-4351801AFBEA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10CBE1B-406C-46B8-9C14-385ABE66B3F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72FE-E0A6-415F-9F45-54ABA18E35CC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3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A3AD1038-1246-4928-8146-1EF95F2CCF50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4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98AB9C2-9059-426C-BCA7-97BF53D6C62F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64689-E1D8-4791-8C0B-6F2A8F50DED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2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2B15-6C2A-4E1A-977E-D249C2A6F654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1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AA4BD5C6-F0F3-44EE-B020-29CC10A552CC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438AA25A-85E4-4338-B8C7-19E7601F14FE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7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0A7C1-1932-42EF-AA73-E0CFDE8EDA4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1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agen 4" descr="Imagen que contiene estrella, cielo&#10;&#10;El contenido generado por IA puede ser incorrecto.">
            <a:extLst>
              <a:ext uri="{FF2B5EF4-FFF2-40B4-BE49-F238E27FC236}">
                <a16:creationId xmlns:a16="http://schemas.microsoft.com/office/drawing/2014/main" id="{B5B1DE33-D5FB-FF43-D39A-BBA79F7B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6657"/>
          <a:stretch>
            <a:fillRect/>
          </a:stretch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2155"/>
            <a:ext cx="12191999" cy="1155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A98988-26FA-D76F-627B-528BB9D73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72" y="5865805"/>
            <a:ext cx="7518195" cy="807857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Neutron Stars in General Relativity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07D411-C75E-4D89-B910-41A29A8F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9894" y="5865805"/>
            <a:ext cx="3636749" cy="807857"/>
          </a:xfrm>
        </p:spPr>
        <p:txBody>
          <a:bodyPr anchor="ctr">
            <a:normAutofit/>
          </a:bodyPr>
          <a:lstStyle/>
          <a:p>
            <a:pPr algn="r"/>
            <a:r>
              <a:rPr lang="en-US" sz="17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Gravitation Seminars - 11/12/2025</a:t>
            </a:r>
          </a:p>
          <a:p>
            <a:pPr algn="r"/>
            <a:r>
              <a:rPr lang="en-US" sz="17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Diego García Tejada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32F7B-3250-A16C-13CF-57F728E04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2438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E8DCB-6F40-A3E0-5DE3-7510A3C2A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58348" y="6276696"/>
            <a:ext cx="7315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20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E01335-C4BA-0432-4985-1E14B6E9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EB65A3-5CF9-D929-35ED-FCD997BAE6C1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Hydrostatic solutions: Fermi Gas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D61F94-B6D0-4E81-D75D-0A083078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998" y="2057256"/>
            <a:ext cx="5940000" cy="364793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F4D5C29-974C-84B7-02BE-F364734AF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" y="2057256"/>
            <a:ext cx="5940000" cy="36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5775695-CE36-A43A-7762-D7463A33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60E6DB7-A943-BCD1-A3CE-A619C42159CE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Hydrostatic solutions: NS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18B2B6E-69F2-A2D0-6798-8A7E5EBB0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720" y="1709923"/>
            <a:ext cx="7511280" cy="4612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28F397D-104F-1EF7-122E-67B7C8BE7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84400"/>
            <a:ext cx="4639297" cy="28368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430122B-B7F6-341F-36B4-2DBC2014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021200"/>
            <a:ext cx="468072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5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C88C508-BE80-82B8-5797-2A498558671D}"/>
              </a:ext>
            </a:extLst>
          </p:cNvPr>
          <p:cNvSpPr txBox="1">
            <a:spLocks/>
          </p:cNvSpPr>
          <p:nvPr/>
        </p:nvSpPr>
        <p:spPr>
          <a:xfrm>
            <a:off x="612648" y="1155352"/>
            <a:ext cx="3936940" cy="4802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55FB834-5DDD-AF91-2EDD-2A517D73DB26}"/>
                  </a:ext>
                </a:extLst>
              </p:cNvPr>
              <p:cNvSpPr txBox="1"/>
              <p:nvPr/>
            </p:nvSpPr>
            <p:spPr>
              <a:xfrm>
                <a:off x="5540188" y="1155352"/>
                <a:ext cx="5810564" cy="4956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Need of GR: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900" dirty="0"/>
                  <a:t>At the high densities found in Neutron stars, Newtonian gravity fails to predict the necessary pressures needed for the formation of Neutron stars.</a:t>
                </a:r>
              </a:p>
              <a:p>
                <a:pPr marL="28575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Free Fermi gas model: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900" dirty="0"/>
                  <a:t>First used by Oppenheimer and Volkoff in 1939: it provides a good estimate for the typical 	radius of NS and the behavior of </a:t>
                </a:r>
                <a14:m>
                  <m:oMath xmlns:m="http://schemas.openxmlformats.org/officeDocument/2006/math">
                    <m:r>
                      <a:rPr lang="en-US" sz="1900" b="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900" dirty="0"/>
                  <a:t>, but it fails to fit experimental observations.</a:t>
                </a:r>
              </a:p>
              <a:p>
                <a:pPr marL="28575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Effective field theory model: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900" dirty="0"/>
                  <a:t>Currently our best approach for calculating the EoS of neutron stars. Due to uncertainties and limitations in the calculations, this is still an open field of study.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b="1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55FB834-5DDD-AF91-2EDD-2A517D73D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188" y="1155352"/>
                <a:ext cx="5810564" cy="4956989"/>
              </a:xfrm>
              <a:prstGeom prst="rect">
                <a:avLst/>
              </a:prstGeom>
              <a:blipFill>
                <a:blip r:embed="rId2"/>
                <a:stretch>
                  <a:fillRect l="-1049" t="-615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37BC658-625C-1ED6-A4ED-F0459318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83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864CB-A7FC-303A-3410-C6F781C3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C4728-C349-EE80-DA66-549C61ACD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Equations of Stellar Structure</a:t>
            </a:r>
          </a:p>
          <a:p>
            <a:r>
              <a:rPr lang="en-US" dirty="0"/>
              <a:t>Equations of State (EoS)</a:t>
            </a:r>
          </a:p>
          <a:p>
            <a:r>
              <a:rPr lang="en-US" dirty="0"/>
              <a:t>Solutions to the TOV equation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DB693D-EBEF-D17F-7681-815D2BEE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CACF75-2B23-3B2C-C56E-92D0A2FA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BCFB7C7-193B-1BA3-7763-77FBA2D7E191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Introduction to Neutron Stars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21EA60-7DD6-C719-46E6-71BFF1997818}"/>
              </a:ext>
            </a:extLst>
          </p:cNvPr>
          <p:cNvSpPr txBox="1"/>
          <p:nvPr/>
        </p:nvSpPr>
        <p:spPr>
          <a:xfrm>
            <a:off x="390144" y="1527683"/>
            <a:ext cx="5705856" cy="452431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are neutron stars?</a:t>
            </a:r>
          </a:p>
          <a:p>
            <a:r>
              <a:rPr lang="en-US" dirty="0"/>
              <a:t>Compact objects that remain after the death of a supermassive star.</a:t>
            </a:r>
          </a:p>
          <a:p>
            <a:endParaRPr lang="en-US" dirty="0"/>
          </a:p>
          <a:p>
            <a:r>
              <a:rPr lang="en-US" b="1" dirty="0"/>
              <a:t>Why are they interesting?</a:t>
            </a:r>
          </a:p>
          <a:p>
            <a:r>
              <a:rPr lang="en-US" dirty="0"/>
              <a:t>They are testing grounds for both GR and QM.</a:t>
            </a:r>
          </a:p>
          <a:p>
            <a:endParaRPr lang="en-US" dirty="0"/>
          </a:p>
          <a:p>
            <a:r>
              <a:rPr lang="en-US" b="1" dirty="0"/>
              <a:t>How where they discovered?</a:t>
            </a:r>
          </a:p>
          <a:p>
            <a:r>
              <a:rPr lang="en-US" dirty="0"/>
              <a:t>First proposed in 1934, first observed in 1968.</a:t>
            </a:r>
          </a:p>
          <a:p>
            <a:endParaRPr lang="en-US" dirty="0"/>
          </a:p>
          <a:p>
            <a:r>
              <a:rPr lang="en-US" b="1" dirty="0"/>
              <a:t>Why are they interesting?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densities provide laboratories for high density nuclear physics.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EoS -&gt; Uncertainty in the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 of heavy elements in NS collisions?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of dark matter?</a:t>
            </a:r>
          </a:p>
        </p:txBody>
      </p:sp>
      <p:pic>
        <p:nvPicPr>
          <p:cNvPr id="6" name="Picture 2" descr="Stellar evolution">
            <a:extLst>
              <a:ext uri="{FF2B5EF4-FFF2-40B4-BE49-F238E27FC236}">
                <a16:creationId xmlns:a16="http://schemas.microsoft.com/office/drawing/2014/main" id="{8C345029-7B92-6623-2B48-AE284D9D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9" y="1179576"/>
            <a:ext cx="4975627" cy="28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4CAE49-4822-0215-2172-0ACFD6FB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90" y="4209157"/>
            <a:ext cx="3688172" cy="18428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A8C99F-C92E-1CCA-F4D2-6C8BF2200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6" y="4205287"/>
            <a:ext cx="1803157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3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D855C16-9DEA-40AD-D73B-BFAF02A2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D055BA5-F3F8-4858-5BFB-1394728DC3A4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Stellar Structure: Newtonian Gravity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76EA76F-4B34-C9E2-487B-C1DF53C5CAFE}"/>
                  </a:ext>
                </a:extLst>
              </p:cNvPr>
              <p:cNvSpPr txBox="1"/>
              <p:nvPr/>
            </p:nvSpPr>
            <p:spPr>
              <a:xfrm>
                <a:off x="4715256" y="1517819"/>
                <a:ext cx="5705856" cy="14101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Mass Equation: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𝒅𝒎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𝒅𝒓</m:t>
                          </m:r>
                        </m:den>
                      </m:f>
                      <m:r>
                        <a:rPr lang="es-E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76EA76F-4B34-C9E2-487B-C1DF53C5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56" y="1517819"/>
                <a:ext cx="5705856" cy="14101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8AC7E4F-DD8B-6AFE-8603-C404867A31DC}"/>
                  </a:ext>
                </a:extLst>
              </p:cNvPr>
              <p:cNvSpPr txBox="1"/>
              <p:nvPr/>
            </p:nvSpPr>
            <p:spPr>
              <a:xfrm>
                <a:off x="4715256" y="3266192"/>
                <a:ext cx="5705856" cy="29066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Equation for Hydrostatic equilibrium: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s-ES" b="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𝐺𝑚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=−4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𝐺𝑚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𝒅𝒑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𝒅𝒓</m:t>
                          </m:r>
                        </m:den>
                      </m:f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𝑮𝒎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sSub>
                            <m:sSub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8AC7E4F-DD8B-6AFE-8603-C404867A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56" y="3266192"/>
                <a:ext cx="5705856" cy="290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Forma&#10;&#10;El contenido generado por IA puede ser incorrecto.">
            <a:extLst>
              <a:ext uri="{FF2B5EF4-FFF2-40B4-BE49-F238E27FC236}">
                <a16:creationId xmlns:a16="http://schemas.microsoft.com/office/drawing/2014/main" id="{79B209E3-1BD3-D061-5D49-9B3157ED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36" y="1624800"/>
            <a:ext cx="3703320" cy="41840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67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55F228-A4B1-96D0-3208-EEA3C815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4925219-746F-1630-5598-B5A8B9382C74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Stellar Structure: 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8CD9D7A-00EC-B75F-82BD-8946651AE38F}"/>
                  </a:ext>
                </a:extLst>
              </p:cNvPr>
              <p:cNvSpPr txBox="1"/>
              <p:nvPr/>
            </p:nvSpPr>
            <p:spPr>
              <a:xfrm>
                <a:off x="259080" y="1179576"/>
                <a:ext cx="5836920" cy="428950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Metric ansatz:</a:t>
                </a:r>
                <a:endParaRPr lang="es-ES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Components of the Einstein tensor: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i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−1+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i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+1−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8CD9D7A-00EC-B75F-82BD-8946651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179576"/>
                <a:ext cx="5836920" cy="4289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571C77C-2D91-1CFF-C7A4-99C31A844DBC}"/>
                  </a:ext>
                </a:extLst>
              </p:cNvPr>
              <p:cNvSpPr txBox="1"/>
              <p:nvPr/>
            </p:nvSpPr>
            <p:spPr>
              <a:xfrm>
                <a:off x="6096000" y="1179576"/>
                <a:ext cx="5836920" cy="39778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Ideal Fluid: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time-like trajectories: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=−1⇒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Components of Energy-Momentum Tensor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571C77C-2D91-1CFF-C7A4-99C31A84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79576"/>
                <a:ext cx="5836920" cy="3977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05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5AD673-4FEE-BCE4-6116-EFAE50BF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9154E53-0419-54CE-E2D0-CCA8717A39C8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Stellar Structure: 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F339350-40C7-A35E-4F80-140AB2D7874F}"/>
                  </a:ext>
                </a:extLst>
              </p:cNvPr>
              <p:cNvSpPr txBox="1"/>
              <p:nvPr/>
            </p:nvSpPr>
            <p:spPr>
              <a:xfrm>
                <a:off x="259080" y="1179576"/>
                <a:ext cx="5836920" cy="521585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Components of the Einstein’s Equation: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ES" b="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𝐺𝑝</m:t>
                      </m:r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𝐺𝑝</m:t>
                      </m:r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Imposing Schwarzschild at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𝐺𝑚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𝒅𝒎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𝒅𝒓</m:t>
                          </m:r>
                        </m:den>
                      </m:f>
                      <m:r>
                        <a:rPr lang="pt-B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𝝅𝝆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F339350-40C7-A35E-4F80-140AB2D7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179576"/>
                <a:ext cx="5836920" cy="5215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949291-42D0-AB82-3B03-E0DED2974AAD}"/>
                  </a:ext>
                </a:extLst>
              </p:cNvPr>
              <p:cNvSpPr txBox="1"/>
              <p:nvPr/>
            </p:nvSpPr>
            <p:spPr>
              <a:xfrm>
                <a:off x="6096000" y="1179576"/>
                <a:ext cx="5836920" cy="30833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Conservation of energy-momentum: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𝒅𝒑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𝒅𝒓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𝑮𝒎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𝑮𝒎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949291-42D0-AB82-3B03-E0DED297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79576"/>
                <a:ext cx="5836920" cy="3083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9437181-5ED3-D442-B2A1-60295FE43D7B}"/>
              </a:ext>
            </a:extLst>
          </p:cNvPr>
          <p:cNvSpPr/>
          <p:nvPr/>
        </p:nvSpPr>
        <p:spPr>
          <a:xfrm>
            <a:off x="1901952" y="5632704"/>
            <a:ext cx="2304288" cy="76272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64FF987-59EE-1CCC-3887-3F28C6963478}"/>
              </a:ext>
            </a:extLst>
          </p:cNvPr>
          <p:cNvSpPr/>
          <p:nvPr/>
        </p:nvSpPr>
        <p:spPr>
          <a:xfrm>
            <a:off x="7059168" y="3448240"/>
            <a:ext cx="3855720" cy="76272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900C3F6-4C7D-D27D-4839-948EFCF4CD9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206240" y="5998464"/>
            <a:ext cx="5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1BB7514-C26C-F39E-5BB2-FD2E61DC041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987028" y="4210962"/>
            <a:ext cx="0" cy="54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429073-114C-311A-3F8D-FFCCAEA3896A}"/>
              </a:ext>
            </a:extLst>
          </p:cNvPr>
          <p:cNvSpPr txBox="1"/>
          <p:nvPr/>
        </p:nvSpPr>
        <p:spPr>
          <a:xfrm>
            <a:off x="4746240" y="5813798"/>
            <a:ext cx="206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Mass equation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D58C18-A7DD-59E9-06C0-AA01F0DA654A}"/>
              </a:ext>
            </a:extLst>
          </p:cNvPr>
          <p:cNvSpPr txBox="1"/>
          <p:nvPr/>
        </p:nvSpPr>
        <p:spPr>
          <a:xfrm>
            <a:off x="6714745" y="4755637"/>
            <a:ext cx="45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Tolman-Oppenheimer-Volkoff equation</a:t>
            </a:r>
          </a:p>
        </p:txBody>
      </p:sp>
    </p:spTree>
    <p:extLst>
      <p:ext uri="{BB962C8B-B14F-4D97-AF65-F5344CB8AC3E}">
        <p14:creationId xmlns:p14="http://schemas.microsoft.com/office/powerpoint/2010/main" val="185449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AFBCF8-399E-2DA8-58D1-5365B50D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E162A6-5B99-D8B9-8AAD-F91A73E06968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Newtonian Gravity vs GR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D57A69-F63A-F5E7-A9C3-852BEA977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6366" y="1398937"/>
            <a:ext cx="7725634" cy="4738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106E3EB-7A45-0013-67EF-E96A24CCB713}"/>
                  </a:ext>
                </a:extLst>
              </p:cNvPr>
              <p:cNvSpPr txBox="1"/>
              <p:nvPr/>
            </p:nvSpPr>
            <p:spPr>
              <a:xfrm>
                <a:off x="100584" y="1179576"/>
                <a:ext cx="4645152" cy="507215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Constant density star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𝝆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</m:sSub>
                  </m:oMath>
                </a14:m>
                <a:r>
                  <a:rPr lang="en-US" b="1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Mass equation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Newtonian hydrostatic solution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TOV solution</a:t>
                </a: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106E3EB-7A45-0013-67EF-E96A24CCB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" y="1179576"/>
                <a:ext cx="4645152" cy="5072158"/>
              </a:xfrm>
              <a:prstGeom prst="rect">
                <a:avLst/>
              </a:prstGeom>
              <a:blipFill>
                <a:blip r:embed="rId4"/>
                <a:stretch>
                  <a:fillRect l="-919" t="-60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A8E56F-E2AB-82C5-4AA5-FFA87844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39BD257-DD10-9A4E-A18F-71443E949BE2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Equations of state: Free Fermi 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353D2AA-768E-8DC8-D570-5B64EC7BAF98}"/>
                  </a:ext>
                </a:extLst>
              </p:cNvPr>
              <p:cNvSpPr txBox="1"/>
              <p:nvPr/>
            </p:nvSpPr>
            <p:spPr>
              <a:xfrm>
                <a:off x="0" y="1179576"/>
                <a:ext cx="6096000" cy="550900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Number density:</a:t>
                </a:r>
              </a:p>
              <a:p>
                <a:pPr algn="ctr"/>
                <a:endParaRPr lang="en-US" sz="1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𝑔𝑓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s-E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𝑑𝑘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sz="1400" b="1" dirty="0"/>
              </a:p>
              <a:p>
                <a:pPr algn="ctr"/>
                <a:r>
                  <a:rPr lang="en-US" b="1" dirty="0"/>
                  <a:t>Energy density:</a:t>
                </a:r>
              </a:p>
              <a:p>
                <a:pPr algn="ctr"/>
                <a:endParaRPr lang="en-US" sz="1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nary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𝑔𝑓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𝑑𝑘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1400" b="1" dirty="0"/>
              </a:p>
              <a:p>
                <a:pPr algn="ctr"/>
                <a:r>
                  <a:rPr lang="en-US" b="1" dirty="0"/>
                  <a:t>Pressure:</a:t>
                </a:r>
              </a:p>
              <a:p>
                <a:pPr algn="ctr"/>
                <a:endParaRPr lang="en-US" sz="1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𝑘𝑣𝑓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s-ES" i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353D2AA-768E-8DC8-D570-5B64EC7B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9576"/>
                <a:ext cx="6096000" cy="5509009"/>
              </a:xfrm>
              <a:prstGeom prst="rect">
                <a:avLst/>
              </a:prstGeom>
              <a:blipFill>
                <a:blip r:embed="rId2"/>
                <a:stretch>
                  <a:fillRect t="-55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áfico 8">
            <a:extLst>
              <a:ext uri="{FF2B5EF4-FFF2-40B4-BE49-F238E27FC236}">
                <a16:creationId xmlns:a16="http://schemas.microsoft.com/office/drawing/2014/main" id="{DD098753-B6A7-DB9E-B29D-8FCFBBE76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788" y="1815052"/>
            <a:ext cx="6414212" cy="39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9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8D03A1-B61C-4245-1C8B-84395F61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88A3E8-23E6-824B-C127-5213D2C3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486" y="1856350"/>
            <a:ext cx="7416514" cy="450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97FFA01-2718-0178-E607-D76780ACD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856350"/>
            <a:ext cx="4524150" cy="450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A07BF44-4223-8024-07DF-7CF5DD9DAFB3}"/>
              </a:ext>
            </a:extLst>
          </p:cNvPr>
          <p:cNvSpPr txBox="1">
            <a:spLocks/>
          </p:cNvSpPr>
          <p:nvPr/>
        </p:nvSpPr>
        <p:spPr>
          <a:xfrm>
            <a:off x="1011936" y="0"/>
            <a:ext cx="10168128" cy="1179576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Equations of state: NS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1E0588-B87A-97C6-FE1F-229334AF1252}"/>
              </a:ext>
            </a:extLst>
          </p:cNvPr>
          <p:cNvSpPr txBox="1"/>
          <p:nvPr/>
        </p:nvSpPr>
        <p:spPr>
          <a:xfrm>
            <a:off x="0" y="1177473"/>
            <a:ext cx="121920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Hebeler </a:t>
            </a:r>
            <a:r>
              <a:rPr lang="en-US" b="1" i="1" dirty="0"/>
              <a:t>et al. (2013)</a:t>
            </a:r>
            <a:r>
              <a:rPr lang="en-US" b="1" dirty="0"/>
              <a:t>: </a:t>
            </a:r>
            <a:r>
              <a:rPr lang="en-US" dirty="0"/>
              <a:t>Calculated via Chiral effective field theory.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1462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595</Words>
  <Application>Microsoft Office PowerPoint</Application>
  <PresentationFormat>Panorámica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</vt:lpstr>
      <vt:lpstr>Calibri</vt:lpstr>
      <vt:lpstr>Cambria Math</vt:lpstr>
      <vt:lpstr>AccentBoxVTI</vt:lpstr>
      <vt:lpstr>Neutron Stars in General Relativity</vt:lpstr>
      <vt:lpstr>Contents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Garcia Tejada</dc:creator>
  <cp:lastModifiedBy>Diego Garcia Tejada</cp:lastModifiedBy>
  <cp:revision>1</cp:revision>
  <dcterms:created xsi:type="dcterms:W3CDTF">2025-12-07T20:23:51Z</dcterms:created>
  <dcterms:modified xsi:type="dcterms:W3CDTF">2025-12-08T14:09:47Z</dcterms:modified>
</cp:coreProperties>
</file>